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F2130-EED7-4498-B9D3-E502C1674177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63728-3F7A-4C9D-AE33-7A38D13EE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5567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A7027-53D2-48ED-8266-5794B58F2B66}" type="datetimeFigureOut">
              <a:rPr lang="en-US" smtClean="0"/>
              <a:t>12/21/2024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71747-3BA3-47A4-B657-97E504A6E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9166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1747-3BA3-47A4-B657-97E504A6E703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presented by bytslides.com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5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presented by bytslides.com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871747-3BA3-47A4-B657-97E504A6E703}" type="slidenum">
              <a:rPr lang="en-US" smtClean="0"/>
              <a:t>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presented by bytslides.com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0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5438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effectLst/>
                <a:latin typeface="Arial Black" pitchFamily="34" charset="0"/>
              </a:rPr>
              <a:t>WELLCOME</a:t>
            </a:r>
            <a:endParaRPr lang="en-US" sz="3200" dirty="0"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1295400"/>
            <a:ext cx="6858000" cy="990600"/>
          </a:xfrm>
        </p:spPr>
        <p:txBody>
          <a:bodyPr vert="horz" lIns="45720" rIns="45720" anchor="t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2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latin typeface="Arial Black" pitchFamily="34" charset="0"/>
                <a:ea typeface="+mj-ea"/>
                <a:cs typeface="+mj-cs"/>
              </a:rPr>
              <a:t>Binary Search</a:t>
            </a:r>
          </a:p>
          <a:p>
            <a:pPr algn="ctr">
              <a:spcBef>
                <a:spcPct val="0"/>
              </a:spcBef>
            </a:pPr>
            <a:endParaRPr lang="en-US" sz="3200" b="1" cap="all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1026" name="Picture 2" descr="C:\Users\DELL\Downloads\co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5740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083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8610600" cy="220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Binary Search is a searching algorithm for finding an element's position in a sorted array.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 this approach, the element is always searched in the middle of a portion of an array.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Binary search can be implemented only on a sorted list of items. If the elements are not sorted already, we need to sort them first.</a:t>
            </a:r>
          </a:p>
          <a:p>
            <a:pPr algn="just">
              <a:lnSpc>
                <a:spcPct val="150000"/>
              </a:lnSpc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24691" y="2514600"/>
            <a:ext cx="8610600" cy="28194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Binary Search Working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Binary Search Algorithm can be implemented in two ways which are discussed below.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1.Iterative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2.Recursive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recursive method follows the divide and conquer approach.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general steps for both methods are discussed below.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1.The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array in which searching is to be performed is:</a:t>
            </a:r>
          </a:p>
        </p:txBody>
      </p:sp>
      <p:pic>
        <p:nvPicPr>
          <p:cNvPr id="8" name="Picture 7" descr="initial array Binary Searc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709" y="5334000"/>
            <a:ext cx="3815080" cy="10248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ubtitle 3"/>
          <p:cNvSpPr txBox="1">
            <a:spLocks/>
          </p:cNvSpPr>
          <p:nvPr/>
        </p:nvSpPr>
        <p:spPr>
          <a:xfrm>
            <a:off x="-76200" y="5791200"/>
            <a:ext cx="8610600" cy="6096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Initial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array Let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x = 4 be the element to be searched.</a:t>
            </a:r>
          </a:p>
        </p:txBody>
      </p:sp>
    </p:spTree>
    <p:extLst>
      <p:ext uri="{BB962C8B-B14F-4D97-AF65-F5344CB8AC3E}">
        <p14:creationId xmlns:p14="http://schemas.microsoft.com/office/powerpoint/2010/main" val="395144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8610600" cy="457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Set two pointers low and high at the lowest and the highest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positions respectively.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24691" y="2514600"/>
            <a:ext cx="8610600" cy="4572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Find the middle position mid of the array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 mid = (low + high)/2 and 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 = 6. Mid element</a:t>
            </a:r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0" y="4800600"/>
            <a:ext cx="8610600" cy="6096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Mid element</a:t>
            </a:r>
          </a:p>
        </p:txBody>
      </p:sp>
      <p:pic>
        <p:nvPicPr>
          <p:cNvPr id="6" name="Picture 5" descr="setting pointers Binary Search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169" y="762000"/>
            <a:ext cx="3815080" cy="1576705"/>
          </a:xfrm>
          <a:prstGeom prst="rect">
            <a:avLst/>
          </a:prstGeom>
        </p:spPr>
      </p:pic>
      <p:sp>
        <p:nvSpPr>
          <p:cNvPr id="10" name="Subtitle 3"/>
          <p:cNvSpPr txBox="1">
            <a:spLocks/>
          </p:cNvSpPr>
          <p:nvPr/>
        </p:nvSpPr>
        <p:spPr>
          <a:xfrm>
            <a:off x="228600" y="1905000"/>
            <a:ext cx="8610600" cy="457200"/>
          </a:xfrm>
          <a:prstGeom prst="rect">
            <a:avLst/>
          </a:prstGeom>
        </p:spPr>
        <p:txBody>
          <a:bodyPr vert="horz" tIns="0" rIns="45720" bIns="0" anchor="b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Setting pointers</a:t>
            </a:r>
          </a:p>
        </p:txBody>
      </p:sp>
      <p:pic>
        <p:nvPicPr>
          <p:cNvPr id="12" name="Picture 11" descr="mid element Binary Search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3815080" cy="157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822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8610600" cy="1905000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If x ==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[mid], then return mid. Else, compare the element to be searched with 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[mid].</a:t>
            </a:r>
          </a:p>
          <a:p>
            <a:pPr lvl="0"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If x &gt;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[mid], compare x with the middle element of the elements on the right side of 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[mid]. This is done by setting low to low = mid + 1.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Else, compare x with the middle element of the elements on the left side of 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arr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[mid]. This is done by setting high to high = mid - 1.</a:t>
            </a:r>
          </a:p>
        </p:txBody>
      </p:sp>
      <p:pic>
        <p:nvPicPr>
          <p:cNvPr id="8" name="Picture 7" descr="finding mid element Binary Searc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678" y="2286000"/>
            <a:ext cx="3815080" cy="157670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ubtitle 3"/>
          <p:cNvSpPr txBox="1">
            <a:spLocks/>
          </p:cNvSpPr>
          <p:nvPr/>
        </p:nvSpPr>
        <p:spPr>
          <a:xfrm>
            <a:off x="245918" y="3733800"/>
            <a:ext cx="8610600" cy="4572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Finding mid element</a:t>
            </a:r>
          </a:p>
        </p:txBody>
      </p:sp>
      <p:pic>
        <p:nvPicPr>
          <p:cNvPr id="13" name="Picture 12" descr="mid element Binary Search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22259"/>
            <a:ext cx="1907540" cy="154495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ubtitle 3"/>
          <p:cNvSpPr txBox="1">
            <a:spLocks/>
          </p:cNvSpPr>
          <p:nvPr/>
        </p:nvSpPr>
        <p:spPr>
          <a:xfrm>
            <a:off x="228600" y="5257800"/>
            <a:ext cx="8610600" cy="4572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Mid element</a:t>
            </a:r>
          </a:p>
        </p:txBody>
      </p:sp>
    </p:spTree>
    <p:extLst>
      <p:ext uri="{BB962C8B-B14F-4D97-AF65-F5344CB8AC3E}">
        <p14:creationId xmlns:p14="http://schemas.microsoft.com/office/powerpoint/2010/main" val="214461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8610600" cy="304800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Repeat steps 3 to 6 until low meets high.</a:t>
            </a:r>
          </a:p>
        </p:txBody>
      </p:sp>
      <p:sp>
        <p:nvSpPr>
          <p:cNvPr id="11" name="Subtitle 3"/>
          <p:cNvSpPr txBox="1">
            <a:spLocks/>
          </p:cNvSpPr>
          <p:nvPr/>
        </p:nvSpPr>
        <p:spPr>
          <a:xfrm>
            <a:off x="228600" y="2286000"/>
            <a:ext cx="8610600" cy="4572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 = 4 is found.</a:t>
            </a:r>
          </a:p>
        </p:txBody>
      </p:sp>
      <p:sp>
        <p:nvSpPr>
          <p:cNvPr id="14" name="Subtitle 3"/>
          <p:cNvSpPr txBox="1">
            <a:spLocks/>
          </p:cNvSpPr>
          <p:nvPr/>
        </p:nvSpPr>
        <p:spPr>
          <a:xfrm>
            <a:off x="228600" y="2667000"/>
            <a:ext cx="8610600" cy="15240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Binary Search Applications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 libraries of Java,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.Net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C++ STL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While debugging, the binary search is used to pinpoint the place where the error happens.</a:t>
            </a: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7" name="Picture 6" descr="found Binary Searc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30" y="685800"/>
            <a:ext cx="1907540" cy="15449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ubtitle 3"/>
          <p:cNvSpPr txBox="1">
            <a:spLocks/>
          </p:cNvSpPr>
          <p:nvPr/>
        </p:nvSpPr>
        <p:spPr>
          <a:xfrm>
            <a:off x="228600" y="2133600"/>
            <a:ext cx="8610600" cy="3048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Found</a:t>
            </a:r>
          </a:p>
        </p:txBody>
      </p:sp>
      <p:sp>
        <p:nvSpPr>
          <p:cNvPr id="12" name="Subtitle 3"/>
          <p:cNvSpPr txBox="1">
            <a:spLocks/>
          </p:cNvSpPr>
          <p:nvPr/>
        </p:nvSpPr>
        <p:spPr>
          <a:xfrm>
            <a:off x="228600" y="4343400"/>
            <a:ext cx="8610600" cy="99060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smtClean="0">
                <a:latin typeface="Arial Black" pitchFamily="34" charset="0"/>
                <a:cs typeface="Times New Roman" pitchFamily="18" charset="0"/>
              </a:rPr>
              <a:t>THANK YOU</a:t>
            </a:r>
          </a:p>
          <a:p>
            <a:pPr algn="ctr"/>
            <a:r>
              <a:rPr lang="en-US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Presented by </a:t>
            </a:r>
            <a:r>
              <a:rPr lang="en-US" sz="1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byteslides.com</a:t>
            </a:r>
            <a:endParaRPr lang="en-US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57</TotalTime>
  <Words>163</Words>
  <Application>Microsoft Office PowerPoint</Application>
  <PresentationFormat>On-screen Show (4:3)</PresentationFormat>
  <Paragraphs>37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Technic</vt:lpstr>
      <vt:lpstr>WELLCOME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WELLCOME</dc:title>
  <dc:creator>SHER ALI</dc:creator>
  <cp:lastModifiedBy>Repla</cp:lastModifiedBy>
  <cp:revision>9</cp:revision>
  <dcterms:created xsi:type="dcterms:W3CDTF">2006-08-16T00:00:00Z</dcterms:created>
  <dcterms:modified xsi:type="dcterms:W3CDTF">2024-12-21T19:54:25Z</dcterms:modified>
</cp:coreProperties>
</file>